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492545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800" dirty="0" smtClean="0"/>
              <a:t>:                         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МАДОУ  </a:t>
            </a:r>
            <a:r>
              <a:rPr lang="ru-RU" sz="1800" dirty="0"/>
              <a:t>«Центр развития ребенка  - детский сад №46»</a:t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«Развитие </a:t>
            </a:r>
            <a:r>
              <a:rPr lang="ru-RU" sz="4000" dirty="0"/>
              <a:t>эстетических чувств детей в процессе ознакомления с живописью мордовских </a:t>
            </a:r>
            <a:r>
              <a:rPr lang="ru-RU" sz="4000" dirty="0" smtClean="0"/>
              <a:t>художников»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dirty="0" smtClean="0"/>
              <a:t>    Выполнила: </a:t>
            </a:r>
            <a:br>
              <a:rPr lang="ru-RU" sz="2700" dirty="0" smtClean="0"/>
            </a:br>
            <a:r>
              <a:rPr lang="ru-RU" sz="2700" dirty="0" smtClean="0"/>
              <a:t>        воспитатель группы №11                                                                     </a:t>
            </a:r>
            <a:br>
              <a:rPr lang="ru-RU" sz="2700" dirty="0" smtClean="0"/>
            </a:br>
            <a:r>
              <a:rPr lang="ru-RU" sz="2700" dirty="0" smtClean="0"/>
              <a:t>Васина Е.В.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   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57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92696"/>
          </a:xfrm>
        </p:spPr>
        <p:txBody>
          <a:bodyPr/>
          <a:lstStyle/>
          <a:p>
            <a:pPr algn="ctr"/>
            <a:r>
              <a:rPr lang="ru-RU" sz="2000" dirty="0" smtClean="0"/>
              <a:t>Картина А. Н. </a:t>
            </a:r>
            <a:r>
              <a:rPr lang="ru-RU" sz="2000" dirty="0" err="1" smtClean="0"/>
              <a:t>Баргова</a:t>
            </a:r>
            <a:r>
              <a:rPr lang="ru-RU" sz="2000" dirty="0" smtClean="0"/>
              <a:t> «Многоликая Россия»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142984"/>
            <a:ext cx="7358114" cy="436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74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20608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Пейзажи мордовской природы </a:t>
            </a:r>
            <a:r>
              <a:rPr lang="ru-RU" sz="1800" dirty="0" err="1">
                <a:solidFill>
                  <a:schemeClr val="tx1"/>
                </a:solidFill>
              </a:rPr>
              <a:t>Баргова</a:t>
            </a:r>
            <a:r>
              <a:rPr lang="ru-RU" sz="1800" dirty="0">
                <a:solidFill>
                  <a:schemeClr val="tx1"/>
                </a:solidFill>
              </a:rPr>
              <a:t> А.Н., </a:t>
            </a:r>
            <a:r>
              <a:rPr lang="ru-RU" sz="1800" dirty="0" err="1">
                <a:solidFill>
                  <a:schemeClr val="tx1"/>
                </a:solidFill>
              </a:rPr>
              <a:t>Сычкова</a:t>
            </a:r>
            <a:r>
              <a:rPr lang="ru-RU" sz="1800" dirty="0">
                <a:solidFill>
                  <a:schemeClr val="tx1"/>
                </a:solidFill>
              </a:rPr>
              <a:t> Ф.В., Мухина А.А., Беднова В.А., и других художников вызывают у детей любовь к Родине, чувство гордости за нее, пробуждают умение видеть, понимать и любить природу. Пейзаж можно рассматривать как своеобразное историческое свидетельство о действительности жизни и, следовательно, использовать как важное средство пропаганды и воспитания, средство воспитания любви к Родине. Ибо пейзаж - это зримая ее красота.</a:t>
            </a:r>
          </a:p>
        </p:txBody>
      </p:sp>
      <p:pic>
        <p:nvPicPr>
          <p:cNvPr id="5122" name="Picture 2" descr="C:\Users\Галина\Desktop\Новая папка (2)\дети м картины в музе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18" y="2060848"/>
            <a:ext cx="4038632" cy="272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368" y="4077072"/>
            <a:ext cx="3852249" cy="25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1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332656"/>
            <a:ext cx="8143900" cy="597670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/>
              <a:t>Важнейшая роль в эстетическом воспитании дошкольников принадлежит произведениям живописи. </a:t>
            </a:r>
          </a:p>
          <a:p>
            <a:pPr marL="45720" indent="0" algn="just">
              <a:buNone/>
            </a:pPr>
            <a:r>
              <a:rPr lang="ru-RU" sz="1800" dirty="0"/>
              <a:t>Кто в наше время не знает, что такое пейзаж? Это картина, на которой изображены лес, поле, река, город, железная дорога. Как самостоятельное явление этот жанр искусства получил наиболее широкое распространение в двух видах изобразительного искусства: живописи и графике. </a:t>
            </a:r>
          </a:p>
        </p:txBody>
      </p:sp>
      <p:pic>
        <p:nvPicPr>
          <p:cNvPr id="3074" name="Picture 2" descr="C:\Users\Галина\Desktop\Новая папка (2)\пейзаж с гуся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285992"/>
            <a:ext cx="4469393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528" y="4475019"/>
            <a:ext cx="3940968" cy="23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/>
              <a:t>В живописи пейзаж может быть исполнен масляными красками, пастелью, акварелью, в графике - тушью, карандашами, углем, чернилами, другими материалами, имеющими способность оставлять заметный след на любой по цвету поверхности. Фактура поверхности может быть самая разнообразная, в зависимости от материала, на котором рисуют, - бумага, картон, холст, шелк. В наше время пейзаж весьма популярен. </a:t>
            </a:r>
          </a:p>
        </p:txBody>
      </p:sp>
      <p:pic>
        <p:nvPicPr>
          <p:cNvPr id="1026" name="Picture 2" descr="C:\Users\Галина\Desktop\Новая папка (2)\краски для живописи 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000240"/>
            <a:ext cx="5715000" cy="37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20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 smtClean="0"/>
              <a:t>Лейтмотив </a:t>
            </a:r>
            <a:r>
              <a:rPr lang="ru-RU" sz="1800" dirty="0"/>
              <a:t>творчества Ф.В. </a:t>
            </a:r>
            <a:r>
              <a:rPr lang="ru-RU" sz="1800" dirty="0" err="1"/>
              <a:t>Сычкова</a:t>
            </a:r>
            <a:r>
              <a:rPr lang="ru-RU" sz="1800" dirty="0"/>
              <a:t> - жизнь и быт русской и мордовской деревень. Этой теме он отдавал предпочтение с первых самостоятельных работ. Творческое кредо </a:t>
            </a:r>
            <a:r>
              <a:rPr lang="ru-RU" sz="1800" dirty="0" err="1"/>
              <a:t>Сычкова</a:t>
            </a:r>
            <a:r>
              <a:rPr lang="ru-RU" sz="1800" dirty="0"/>
              <a:t> Ф.В заключено в его словах: «…в жизни должно быть как можно больше радости» [1] .Поэтому особенно ярко талант художника раскрылся в произведениях, отображавших праздничную сторону деревенской жизни - «Праздничный день» (1928), «Выходной день в колхозе» (1936) и др. Произведения радуют глаз и покоряют совершенным мастерством исполнения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64" y="2420888"/>
            <a:ext cx="380576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04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1" y="0"/>
            <a:ext cx="5357849" cy="71435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400" dirty="0" smtClean="0"/>
              <a:t>Картина </a:t>
            </a:r>
            <a:r>
              <a:rPr lang="ru-RU" sz="2400" dirty="0" err="1" smtClean="0"/>
              <a:t>Ф.В.Сычкова</a:t>
            </a:r>
            <a:r>
              <a:rPr lang="ru-RU" sz="2400" dirty="0" smtClean="0"/>
              <a:t>» Зимнее веселье</a:t>
            </a:r>
            <a:r>
              <a:rPr lang="ru-RU" sz="1800" dirty="0" smtClean="0"/>
              <a:t>» </a:t>
            </a: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714356"/>
            <a:ext cx="4738975" cy="36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75422"/>
            <a:ext cx="4643438" cy="34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9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/>
              <a:t>Виктор Андреевич Беднов – художник реалистического направления. В его арсенале все живописные жанры: тематическая картина, портрет, пейзаж, натюрморт. Содержанием полотен «Беление холста», «</a:t>
            </a:r>
            <a:r>
              <a:rPr lang="ru-RU" sz="1800" dirty="0" err="1"/>
              <a:t>Шокшанские</a:t>
            </a:r>
            <a:r>
              <a:rPr lang="ru-RU" sz="1800" dirty="0"/>
              <a:t> косари», «Мордовская ярмарка», </a:t>
            </a:r>
            <a:r>
              <a:rPr lang="ru-RU" sz="1800" dirty="0" smtClean="0"/>
              <a:t>«</a:t>
            </a:r>
            <a:r>
              <a:rPr lang="ru-RU" sz="1800" dirty="0" err="1" smtClean="0"/>
              <a:t>Мордовочка</a:t>
            </a:r>
            <a:r>
              <a:rPr lang="ru-RU" sz="1800" dirty="0" smtClean="0"/>
              <a:t>» ,« Натюрморт с кистями», </a:t>
            </a:r>
            <a:r>
              <a:rPr lang="ru-RU" sz="1800" dirty="0"/>
              <a:t>«Сенокос» является жизнь мордовского села, культурные традиции </a:t>
            </a:r>
            <a:r>
              <a:rPr lang="ru-RU" sz="1800" dirty="0" smtClean="0"/>
              <a:t>народа.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285992"/>
            <a:ext cx="2736304" cy="390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1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1" y="0"/>
            <a:ext cx="3071833" cy="785794"/>
          </a:xfrm>
        </p:spPr>
        <p:txBody>
          <a:bodyPr/>
          <a:lstStyle/>
          <a:p>
            <a:r>
              <a:rPr lang="ru-RU" sz="2000" dirty="0" smtClean="0"/>
              <a:t>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«Натюрморт с кистями»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14356"/>
            <a:ext cx="3810000" cy="554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2066" y="0"/>
            <a:ext cx="4071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Мордовочка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857233"/>
            <a:ext cx="4000528" cy="500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20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00573"/>
            <a:ext cx="8143900" cy="6757427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/>
              <a:t>Анатолий Николаевич БАРГОВ – заслуженный художник Республики Мордовия, Лауреат премии Главы Республики Мордовия, председатель правления Союза художников РМ, профессор кафедры традиционной народной культуры и современного искусства Мордовии Института национальной культуры МГУ имени Н. П. Огарева. Он работает в жанрах пейзажа, натюрморта и тематической </a:t>
            </a:r>
            <a:r>
              <a:rPr lang="ru-RU" sz="1800" dirty="0" smtClean="0"/>
              <a:t>картины</a:t>
            </a:r>
            <a:r>
              <a:rPr lang="ru-RU" sz="1800" dirty="0"/>
              <a:t>. Начинал художник как пейзажист, создавая серии «Времена года», «Болдинская осень» (1999), «Монастыри России» (2000 – 2003). Широко известны его лирико-эпические пейзажи, посвященные воспеванию красоты родной мордовской земли, они раскрывают интерес автора к национальным истокам, духовным </a:t>
            </a:r>
            <a:r>
              <a:rPr lang="ru-RU" sz="1800" dirty="0" smtClean="0"/>
              <a:t>родникам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39" y="2996952"/>
            <a:ext cx="410445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45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899" cy="692696"/>
          </a:xfrm>
        </p:spPr>
        <p:txBody>
          <a:bodyPr/>
          <a:lstStyle/>
          <a:p>
            <a:pPr algn="ctr"/>
            <a:r>
              <a:rPr lang="ru-RU" sz="2000" dirty="0" smtClean="0"/>
              <a:t>Картина А.Н. </a:t>
            </a:r>
            <a:r>
              <a:rPr lang="ru-RU" sz="2000" dirty="0" err="1" smtClean="0"/>
              <a:t>Боргова</a:t>
            </a:r>
            <a:r>
              <a:rPr lang="ru-RU" sz="2000" dirty="0" smtClean="0"/>
              <a:t> «Осень в Болдино»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357298"/>
            <a:ext cx="7620000" cy="459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571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187</TotalTime>
  <Words>485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Corbel</vt:lpstr>
      <vt:lpstr>Gill Sans MT</vt:lpstr>
      <vt:lpstr>Verdana</vt:lpstr>
      <vt:lpstr>Wingdings 2</vt:lpstr>
      <vt:lpstr>Солнцестояние</vt:lpstr>
      <vt:lpstr>:                            МАДОУ  «Центр развития ребенка  - детский сад №46»              «Развитие эстетических чувств детей в процессе ознакомления с живописью мордовских художников»         Выполнила:          воспитатель группы №11                                                                      Васина Е.В.     .</vt:lpstr>
      <vt:lpstr>Презентация PowerPoint</vt:lpstr>
      <vt:lpstr>Презентация PowerPoint</vt:lpstr>
      <vt:lpstr>Презентация PowerPoint</vt:lpstr>
      <vt:lpstr>Картина Ф.В.Сычкова» Зимнее веселье» </vt:lpstr>
      <vt:lpstr>Презентация PowerPoint</vt:lpstr>
      <vt:lpstr>   «Натюрморт с кистями» </vt:lpstr>
      <vt:lpstr>Презентация PowerPoint</vt:lpstr>
      <vt:lpstr>Картина А.Н. Боргова «Осень в Болдино»</vt:lpstr>
      <vt:lpstr>Картина А. Н. Баргова «Многоликая Россия»</vt:lpstr>
      <vt:lpstr>Пейзажи мордовской природы Баргова А.Н., Сычкова Ф.В., Мухина А.А., Беднова В.А., и других художников вызывают у детей любовь к Родине, чувство гордости за нее, пробуждают умение видеть, понимать и любить природу. Пейзаж можно рассматривать как своеобразное историческое свидетельство о действительности жизни и, следовательно, использовать как важное средство пропаганды и воспитания, средство воспитания любви к Родине. Ибо пейзаж - это зримая ее красота.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hp</cp:lastModifiedBy>
  <cp:revision>28</cp:revision>
  <dcterms:created xsi:type="dcterms:W3CDTF">2015-12-06T11:46:47Z</dcterms:created>
  <dcterms:modified xsi:type="dcterms:W3CDTF">2016-02-11T09:13:19Z</dcterms:modified>
</cp:coreProperties>
</file>